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20/04/1441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20/04/1441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20/04/1441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2400" b="1" u="sng" dirty="0"/>
              <a:t>وظائف نظام المعلومات الإداري في المكتبات ومراكز المعلومات </a:t>
            </a:r>
            <a:r>
              <a:rPr lang="en-US" sz="2400" b="1" u="sng" dirty="0"/>
              <a:t>:</a:t>
            </a:r>
            <a:r>
              <a:rPr lang="en-US" sz="2400" dirty="0"/>
              <a:t/>
            </a:r>
            <a:br>
              <a:rPr lang="en-US" sz="2400" dirty="0"/>
            </a:br>
            <a:endParaRPr lang="ar-JO" sz="2400" dirty="0"/>
          </a:p>
        </p:txBody>
      </p:sp>
      <p:sp>
        <p:nvSpPr>
          <p:cNvPr id="3" name="عنصر نائب للمحتوى 2"/>
          <p:cNvSpPr>
            <a:spLocks noGrp="1"/>
          </p:cNvSpPr>
          <p:nvPr>
            <p:ph idx="1"/>
          </p:nvPr>
        </p:nvSpPr>
        <p:spPr/>
        <p:txBody>
          <a:bodyPr>
            <a:normAutofit/>
          </a:bodyPr>
          <a:lstStyle/>
          <a:p>
            <a:r>
              <a:rPr lang="ar-SA" dirty="0" smtClean="0"/>
              <a:t>الوظيفية </a:t>
            </a:r>
            <a:r>
              <a:rPr lang="ar-SA" dirty="0"/>
              <a:t>الأساسية لنظام المعلومات الإداري المحوسب في المكتبات ومراكز المعلومات هي تجميع البيانات ومعالجتها وتحويلها إلى معلومات يتم استرجاعها حسب الحاجة. ولتحقيق ذلك، يقوم النظام بما يلي</a:t>
            </a:r>
            <a:r>
              <a:rPr lang="en-US" dirty="0"/>
              <a:t>:</a:t>
            </a:r>
          </a:p>
          <a:p>
            <a:r>
              <a:rPr lang="en-US" dirty="0"/>
              <a:t>1- </a:t>
            </a:r>
            <a:r>
              <a:rPr lang="ar-SA" dirty="0"/>
              <a:t>الحصول على البيانات من المصادر المختلفة ( داخلية وخارجية</a:t>
            </a:r>
            <a:r>
              <a:rPr lang="en-US" dirty="0"/>
              <a:t>).</a:t>
            </a:r>
          </a:p>
          <a:p>
            <a:r>
              <a:rPr lang="en-US" dirty="0"/>
              <a:t>2- </a:t>
            </a:r>
            <a:r>
              <a:rPr lang="ar-SA" dirty="0"/>
              <a:t>التأكد من صحة البيانات ودقتها</a:t>
            </a:r>
            <a:r>
              <a:rPr lang="en-US" dirty="0"/>
              <a:t>.</a:t>
            </a:r>
          </a:p>
          <a:p>
            <a:r>
              <a:rPr lang="en-US" dirty="0"/>
              <a:t>3- </a:t>
            </a:r>
            <a:r>
              <a:rPr lang="ar-SA" dirty="0"/>
              <a:t>تنظيم البيانات (فرز، وتبويب ، ترميز</a:t>
            </a:r>
            <a:r>
              <a:rPr lang="en-US" dirty="0"/>
              <a:t>).</a:t>
            </a:r>
          </a:p>
          <a:p>
            <a:endParaRPr lang="ar-JO" dirty="0"/>
          </a:p>
        </p:txBody>
      </p:sp>
    </p:spTree>
    <p:extLst>
      <p:ext uri="{BB962C8B-B14F-4D97-AF65-F5344CB8AC3E}">
        <p14:creationId xmlns:p14="http://schemas.microsoft.com/office/powerpoint/2010/main" val="3969607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a:bodyPr>
          <a:lstStyle/>
          <a:p>
            <a:r>
              <a:rPr lang="en-US" dirty="0"/>
              <a:t>4- </a:t>
            </a:r>
            <a:r>
              <a:rPr lang="ar-SA" dirty="0"/>
              <a:t>خزن البيانات ( أقراص صلبة، وأقراص ممغنطة، واسطوانات مدمجة، الخ</a:t>
            </a:r>
            <a:r>
              <a:rPr lang="en-US" dirty="0"/>
              <a:t>).</a:t>
            </a:r>
          </a:p>
          <a:p>
            <a:r>
              <a:rPr lang="en-US" dirty="0"/>
              <a:t>5- </a:t>
            </a:r>
            <a:r>
              <a:rPr lang="ar-SA" dirty="0"/>
              <a:t>إجراء العمليات الحسابية والمنطقية على البيانات</a:t>
            </a:r>
            <a:r>
              <a:rPr lang="en-US" dirty="0"/>
              <a:t>.</a:t>
            </a:r>
          </a:p>
          <a:p>
            <a:r>
              <a:rPr lang="en-US" dirty="0"/>
              <a:t>6- </a:t>
            </a:r>
            <a:r>
              <a:rPr lang="ar-SA" dirty="0"/>
              <a:t>استرجاع المعلومات (تقارير مطبوعة، وجداول، ورسومات بيانية، الخ</a:t>
            </a:r>
            <a:r>
              <a:rPr lang="en-US" dirty="0"/>
              <a:t>.).</a:t>
            </a:r>
          </a:p>
          <a:p>
            <a:r>
              <a:rPr lang="en-US" dirty="0"/>
              <a:t>7- </a:t>
            </a:r>
            <a:r>
              <a:rPr lang="ar-SA" dirty="0"/>
              <a:t>إعادة الإنتاج. وتعني نقل المعلومات من مكان إلى آخر بوساطة التقارير المطبوعة أو شاشات الحاسوب أو وسائط التخزين الممغنطة المختلفة</a:t>
            </a:r>
            <a:r>
              <a:rPr lang="en-US" dirty="0"/>
              <a:t>.</a:t>
            </a:r>
          </a:p>
          <a:p>
            <a:endParaRPr lang="ar-JO" dirty="0"/>
          </a:p>
        </p:txBody>
      </p:sp>
    </p:spTree>
    <p:extLst>
      <p:ext uri="{BB962C8B-B14F-4D97-AF65-F5344CB8AC3E}">
        <p14:creationId xmlns:p14="http://schemas.microsoft.com/office/powerpoint/2010/main" val="3012052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u="sng" dirty="0"/>
              <a:t>التخطيط لإنشاء نظام معلومات إداري</a:t>
            </a:r>
            <a:r>
              <a:rPr lang="en-US" b="1" u="sng" dirty="0"/>
              <a:t>:</a:t>
            </a:r>
            <a:r>
              <a:rPr lang="en-US" dirty="0"/>
              <a:t/>
            </a:r>
            <a:br>
              <a:rPr lang="en-US" dirty="0"/>
            </a:br>
            <a:endParaRPr lang="ar-JO" dirty="0"/>
          </a:p>
        </p:txBody>
      </p:sp>
      <p:sp>
        <p:nvSpPr>
          <p:cNvPr id="3" name="عنصر نائب للمحتوى 2"/>
          <p:cNvSpPr>
            <a:spLocks noGrp="1"/>
          </p:cNvSpPr>
          <p:nvPr>
            <p:ph idx="1"/>
          </p:nvPr>
        </p:nvSpPr>
        <p:spPr/>
        <p:txBody>
          <a:bodyPr>
            <a:normAutofit lnSpcReduction="10000"/>
          </a:bodyPr>
          <a:lstStyle/>
          <a:p>
            <a:r>
              <a:rPr lang="ar-SA" dirty="0" smtClean="0"/>
              <a:t>أن </a:t>
            </a:r>
            <a:r>
              <a:rPr lang="ar-SA" dirty="0"/>
              <a:t>نظام المعلومات الإداري هو قبل كل شيء مشروع يتطلب تخطيطاً وتقييماً ودراسة جدوى وموارد ووقت وجدولة لأنشطة متعددة ومعقدة. وحتى يحقق نظام المعلومات الإداري في المكتبات ومراكز المعلومات أهدافه، لابد من اتباع الأسلوب العلمي في التخطيط له، وأن يصمم بحيث يؤمن احتياجات جميع المستفيدين وخاصة المديرين منهم من المعلومات في الوقت المناسب وبطريقة اقتصادية</a:t>
            </a:r>
            <a:r>
              <a:rPr lang="en-US" dirty="0"/>
              <a:t>.</a:t>
            </a:r>
          </a:p>
          <a:p>
            <a:r>
              <a:rPr lang="ar-SA" dirty="0"/>
              <a:t>ويمكن اعتماد الأسلوبين التاليين في التخطيط لإنشاء نظام معلومات إداري في المكتبة أو مركز المعلومات</a:t>
            </a:r>
            <a:r>
              <a:rPr lang="en-US" dirty="0"/>
              <a:t>:</a:t>
            </a:r>
          </a:p>
          <a:p>
            <a:endParaRPr lang="ar-JO" dirty="0"/>
          </a:p>
        </p:txBody>
      </p:sp>
    </p:spTree>
    <p:extLst>
      <p:ext uri="{BB962C8B-B14F-4D97-AF65-F5344CB8AC3E}">
        <p14:creationId xmlns:p14="http://schemas.microsoft.com/office/powerpoint/2010/main" val="1414997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85000" lnSpcReduction="10000"/>
          </a:bodyPr>
          <a:lstStyle/>
          <a:p>
            <a:r>
              <a:rPr lang="en-US" b="1" dirty="0"/>
              <a:t>1- </a:t>
            </a:r>
            <a:r>
              <a:rPr lang="ar-SA" b="1" dirty="0"/>
              <a:t>التخطيط على أساس الأهداف</a:t>
            </a:r>
            <a:r>
              <a:rPr lang="en-US" b="1" dirty="0"/>
              <a:t>:</a:t>
            </a:r>
            <a:r>
              <a:rPr lang="en-US" dirty="0"/>
              <a:t> </a:t>
            </a:r>
            <a:r>
              <a:rPr lang="ar-SA" dirty="0"/>
              <a:t>أي تحديد أهداف المكتبة أو مركز المعلومات ومن ثم تخطيط وتصميم نظام المعلومات ليحقق هذه الأهداف</a:t>
            </a:r>
            <a:r>
              <a:rPr lang="en-US" dirty="0"/>
              <a:t>.</a:t>
            </a:r>
          </a:p>
          <a:p>
            <a:r>
              <a:rPr lang="en-US" b="1" dirty="0"/>
              <a:t>2- </a:t>
            </a:r>
            <a:r>
              <a:rPr lang="ar-SA" b="1" dirty="0"/>
              <a:t>التخطيط على أساس المشكلات</a:t>
            </a:r>
            <a:r>
              <a:rPr lang="en-US" b="1" dirty="0"/>
              <a:t>: </a:t>
            </a:r>
            <a:r>
              <a:rPr lang="ar-SA" dirty="0"/>
              <a:t>أي تصميم نظام معلومات إداري يكون قادراً على مساعدة إدارة المكتبة أو مركز المعلومات على تحديد المشكلات وإيجاد الحلول واختيار الحل الأفضل</a:t>
            </a:r>
            <a:r>
              <a:rPr lang="en-US" dirty="0"/>
              <a:t>.</a:t>
            </a:r>
          </a:p>
          <a:p>
            <a:r>
              <a:rPr lang="ar-SA" dirty="0"/>
              <a:t>وقد يكون من الصعب عملياً الاعتماد على أسلوب واحد دون الآخر. لذا، لابد أن يكون نظام المعلومات الإداري في المكتبة أو مركز المعلومات قادراً على تحقيق الأهداف، وأن يقدّم في الوقت نفسه المعلومات التي تساعد على حل المشكلات التي قد تعترض طريق المكتبة وتمنعها من تحقيق أهدافها</a:t>
            </a:r>
            <a:r>
              <a:rPr lang="en-US"/>
              <a:t>.</a:t>
            </a:r>
          </a:p>
          <a:p>
            <a:endParaRPr lang="ar-JO"/>
          </a:p>
        </p:txBody>
      </p:sp>
    </p:spTree>
    <p:extLst>
      <p:ext uri="{BB962C8B-B14F-4D97-AF65-F5344CB8AC3E}">
        <p14:creationId xmlns:p14="http://schemas.microsoft.com/office/powerpoint/2010/main" val="412712319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311</Words>
  <Application>Microsoft Office PowerPoint</Application>
  <PresentationFormat>عرض على الشاشة (3:4)‏</PresentationFormat>
  <Paragraphs>15</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وظائف نظام المعلومات الإداري في المكتبات ومراكز المعلومات : </vt:lpstr>
      <vt:lpstr>عرض تقديمي في PowerPoint</vt:lpstr>
      <vt:lpstr>التخطيط لإنشاء نظام معلومات إداري: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وظائف نظام المعلومات الإداري في المكتبات ومراكز المعلومات : </dc:title>
  <dc:creator>gega</dc:creator>
  <cp:lastModifiedBy>gega</cp:lastModifiedBy>
  <cp:revision>1</cp:revision>
  <dcterms:created xsi:type="dcterms:W3CDTF">2019-12-17T13:12:54Z</dcterms:created>
  <dcterms:modified xsi:type="dcterms:W3CDTF">2019-12-17T13:15:18Z</dcterms:modified>
</cp:coreProperties>
</file>